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69" r:id="rId7"/>
    <p:sldId id="266" r:id="rId8"/>
    <p:sldId id="259" r:id="rId9"/>
    <p:sldId id="260" r:id="rId10"/>
    <p:sldId id="261" r:id="rId11"/>
    <p:sldId id="262" r:id="rId12"/>
    <p:sldId id="263" r:id="rId13"/>
    <p:sldId id="264" r:id="rId14"/>
    <p:sldId id="270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1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73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62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88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37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90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7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0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70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1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39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35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44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83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07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89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65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79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17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91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9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39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71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25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34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7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81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43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0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4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25373-E4B2-444E-B9B0-31A36C2AFF8A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03B4B-D774-4747-A4C7-AFCF40980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3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67A9F-2D77-4711-9EFD-921E43F700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3AFF-CBFC-43CD-9BDE-EB8C43CF48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9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25373-E4B2-444E-B9B0-31A36C2AFF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03B4B-D774-4747-A4C7-AFCF409807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6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hutterstock.com/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scrappindoodles.com/" TargetMode="External"/><Relationship Id="rId5" Type="http://schemas.openxmlformats.org/officeDocument/2006/relationships/image" Target="../media/image42.jpeg"/><Relationship Id="rId4" Type="http://schemas.openxmlformats.org/officeDocument/2006/relationships/hyperlink" Target="http://www.djinkers.com/" TargetMode="Externa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10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21706"/>
            <a:ext cx="267017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65281"/>
            <a:ext cx="30734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05400"/>
            <a:ext cx="80962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08733"/>
            <a:ext cx="27559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2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" y="533400"/>
            <a:ext cx="74437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" y="1905000"/>
            <a:ext cx="735806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3343275"/>
            <a:ext cx="76517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724400"/>
            <a:ext cx="7431087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10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079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20320" y="-144780"/>
            <a:ext cx="9240520" cy="7002780"/>
            <a:chOff x="114300" y="10161"/>
            <a:chExt cx="8915402" cy="6723699"/>
          </a:xfrm>
        </p:grpSpPr>
        <p:sp>
          <p:nvSpPr>
            <p:cNvPr id="11" name="Rectangle 10"/>
            <p:cNvSpPr/>
            <p:nvPr/>
          </p:nvSpPr>
          <p:spPr>
            <a:xfrm>
              <a:off x="533400" y="609600"/>
              <a:ext cx="7924800" cy="556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10151" y="-1085690"/>
              <a:ext cx="6723699" cy="8915402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2438400" y="6096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Blank Space Sketch" panose="02000000000000000000" pitchFamily="2" charset="0"/>
              </a:rPr>
              <a:t>Resources Used are from: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38400" y="1009710"/>
            <a:ext cx="434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KG Miss Speechy IPA" panose="02000000000000000000" pitchFamily="2" charset="0"/>
              </a:rPr>
              <a:t>Click on logos for more info on their materials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76400" y="2590800"/>
            <a:ext cx="2154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Clip art of mouse and cheese from DJ inkers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hlinkClick r:id="rId4"/>
              </a:rPr>
              <a:t>http://www.djinkers.com/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026" name="Picture 2" descr="DJ Inker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8" y="2518410"/>
            <a:ext cx="838200" cy="838201"/>
          </a:xfrm>
          <a:prstGeom prst="ellipse">
            <a:avLst/>
          </a:prstGeom>
          <a:ln w="63500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:\Clipart\Scrappin Doodle\LittleRedHenClipArt\Little_Red_Hen_byScrappinDoodles\150x150_JPEG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67" y="237324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5792504" y="2678043"/>
            <a:ext cx="2362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Clip art of Mouse from 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hlinkClick r:id="rId6"/>
              </a:rPr>
              <a:t>http://www.scrappindoodles.com/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45" name="Picture 4" descr="Shutterstock: Royalty-Free Subscription Stock Photo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19" y="4483737"/>
            <a:ext cx="19050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702969" y="444629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Background from shutter stock</a:t>
            </a:r>
          </a:p>
        </p:txBody>
      </p:sp>
    </p:spTree>
    <p:extLst>
      <p:ext uri="{BB962C8B-B14F-4D97-AF65-F5344CB8AC3E}">
        <p14:creationId xmlns:p14="http://schemas.microsoft.com/office/powerpoint/2010/main" val="3675821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98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3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4564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6" y="2209800"/>
            <a:ext cx="70723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11" y="3810000"/>
            <a:ext cx="748665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9" y="4953000"/>
            <a:ext cx="719455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32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1" y="2057400"/>
            <a:ext cx="16589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66800"/>
            <a:ext cx="299402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5870575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72" y="4724400"/>
            <a:ext cx="1371600" cy="136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75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264636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43000"/>
            <a:ext cx="343217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3459163"/>
            <a:ext cx="5870575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43400"/>
            <a:ext cx="1844099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58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6451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20963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2438400"/>
            <a:ext cx="17922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31" y="3432807"/>
            <a:ext cx="10239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2743200" y="3578978"/>
            <a:ext cx="914400" cy="33980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4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1589088"/>
            <a:ext cx="564515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648200"/>
            <a:ext cx="3571875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49268"/>
            <a:ext cx="444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7" y="3949267"/>
            <a:ext cx="4445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2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1589088"/>
            <a:ext cx="564515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202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83402"/>
            <a:ext cx="202406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51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40</Words>
  <Application>Microsoft Office PowerPoint</Application>
  <PresentationFormat>On-screen Show (4:3)</PresentationFormat>
  <Paragraphs>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KG Blank Space Sketch</vt:lpstr>
      <vt:lpstr>KG Miss Speechy IPA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BigTweety88</dc:creator>
  <cp:lastModifiedBy>Tami Mangusso</cp:lastModifiedBy>
  <cp:revision>5</cp:revision>
  <dcterms:created xsi:type="dcterms:W3CDTF">2016-07-30T16:25:57Z</dcterms:created>
  <dcterms:modified xsi:type="dcterms:W3CDTF">2016-10-13T02:37:45Z</dcterms:modified>
</cp:coreProperties>
</file>